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1/7/2018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540F5-02D8-4274-82F9-C9827FD55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2199861"/>
            <a:ext cx="9966960" cy="2268170"/>
          </a:xfrm>
        </p:spPr>
        <p:txBody>
          <a:bodyPr/>
          <a:lstStyle/>
          <a:p>
            <a:r>
              <a:rPr lang="en-US" b="1" dirty="0"/>
              <a:t>Let’s Go! God Strengthens!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21C8F-A690-426E-AA2D-2D092D4F7F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56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BC20B-4C9C-44F2-9F28-78911A63E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Let’s Go! God Strengthens!</a:t>
            </a:r>
            <a:br>
              <a:rPr lang="en-US" b="1" dirty="0"/>
            </a:br>
            <a:r>
              <a:rPr lang="en-US" b="1" dirty="0"/>
              <a:t>(Scripture References)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F88DA-C1D2-421E-AF9C-70C417F38E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Ezekiel 1:1-9</a:t>
            </a:r>
          </a:p>
          <a:p>
            <a:r>
              <a:rPr lang="en-US" sz="3200" dirty="0"/>
              <a:t>Jeremiah 1:4-10</a:t>
            </a:r>
          </a:p>
          <a:p>
            <a:r>
              <a:rPr lang="en-US" sz="3200" dirty="0"/>
              <a:t>Judges 6:11-16</a:t>
            </a:r>
          </a:p>
          <a:p>
            <a:r>
              <a:rPr lang="en-US" sz="3200" dirty="0"/>
              <a:t>Exodus 3:6-12</a:t>
            </a:r>
          </a:p>
          <a:p>
            <a:r>
              <a:rPr lang="en-US" sz="3200" dirty="0"/>
              <a:t>2 Corinthians 12:9</a:t>
            </a:r>
          </a:p>
          <a:p>
            <a:r>
              <a:rPr lang="en-US" sz="3200" dirty="0"/>
              <a:t>John 14:12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46DFEF4-A17C-41C6-9046-7B194F65AA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/>
              <a:t>2 Peter 1:16-21</a:t>
            </a:r>
          </a:p>
          <a:p>
            <a:r>
              <a:rPr lang="en-US" sz="3200" dirty="0"/>
              <a:t>2 Timothy 1:8</a:t>
            </a:r>
          </a:p>
          <a:p>
            <a:r>
              <a:rPr lang="en-US" sz="3200" dirty="0"/>
              <a:t>Job 23:12-17</a:t>
            </a:r>
          </a:p>
          <a:p>
            <a:r>
              <a:rPr lang="en-US" sz="3200" dirty="0"/>
              <a:t>John 15:4-7</a:t>
            </a:r>
          </a:p>
          <a:p>
            <a:r>
              <a:rPr lang="en-US" sz="3200" dirty="0"/>
              <a:t>Psalm 18:2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79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</TotalTime>
  <Words>37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Rockwell</vt:lpstr>
      <vt:lpstr>Rockwell Condensed</vt:lpstr>
      <vt:lpstr>Wingdings</vt:lpstr>
      <vt:lpstr>Wood Type</vt:lpstr>
      <vt:lpstr>Let’s Go! God Strengthens! </vt:lpstr>
      <vt:lpstr>Let’s Go! God Strengthens! (Scripture References)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Go! God Strengthens! </dc:title>
  <dc:creator>Christopher Knox</dc:creator>
  <cp:lastModifiedBy>Christopher Knox</cp:lastModifiedBy>
  <cp:revision>1</cp:revision>
  <dcterms:created xsi:type="dcterms:W3CDTF">2018-01-07T16:16:49Z</dcterms:created>
  <dcterms:modified xsi:type="dcterms:W3CDTF">2018-01-07T16:25:34Z</dcterms:modified>
</cp:coreProperties>
</file>